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37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02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6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9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86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27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94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13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96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3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41625-D918-4E30-A7BC-0083AE85ECB7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C3A39-1FFB-457D-9686-FA974D2ED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6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程式結果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07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26" y="1913856"/>
            <a:ext cx="4351338" cy="4351338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0" y="1913856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6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26" y="1913856"/>
            <a:ext cx="435133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89" y="1913857"/>
            <a:ext cx="43704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68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3" y="1825625"/>
            <a:ext cx="435133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759" y="1825625"/>
            <a:ext cx="44498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1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2" y="1825625"/>
            <a:ext cx="435133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26" y="1820570"/>
            <a:ext cx="4561974" cy="43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4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10" y="1825625"/>
            <a:ext cx="435133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58" y="1820570"/>
            <a:ext cx="4561974" cy="43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7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1" y="1825625"/>
            <a:ext cx="435133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55" y="1825625"/>
            <a:ext cx="44587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1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1" y="1897814"/>
            <a:ext cx="4351338" cy="4351338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16" y="1897814"/>
            <a:ext cx="4546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58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7" y="1825625"/>
            <a:ext cx="435133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34" y="1825625"/>
            <a:ext cx="43223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8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35133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10" y="1825625"/>
            <a:ext cx="44917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56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83" y="1825625"/>
            <a:ext cx="435133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34" y="1825625"/>
            <a:ext cx="44105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6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47" y="2052429"/>
            <a:ext cx="5398169" cy="4203992"/>
          </a:xfrm>
        </p:spPr>
      </p:pic>
      <p:sp>
        <p:nvSpPr>
          <p:cNvPr id="5" name="文字方塊 4"/>
          <p:cNvSpPr txBox="1"/>
          <p:nvPr/>
        </p:nvSpPr>
        <p:spPr>
          <a:xfrm>
            <a:off x="3360821" y="5831305"/>
            <a:ext cx="3096126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123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4" y="1825625"/>
            <a:ext cx="4351338" cy="4351338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729" y="1825625"/>
            <a:ext cx="44587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59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7" y="1921878"/>
            <a:ext cx="4351338" cy="4351338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95" y="1926808"/>
            <a:ext cx="4346408" cy="43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67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6" y="1745414"/>
            <a:ext cx="435133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90" y="1745414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4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0" y="1825625"/>
            <a:ext cx="435133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825625"/>
            <a:ext cx="4346408" cy="43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9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1" y="1897815"/>
            <a:ext cx="4351338" cy="4351338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1926809"/>
            <a:ext cx="4322344" cy="43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3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1" y="1825625"/>
            <a:ext cx="435133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57" y="1822075"/>
            <a:ext cx="4358439" cy="43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3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3435"/>
            <a:ext cx="4351338" cy="4351338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90" y="1739858"/>
            <a:ext cx="4378492" cy="43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3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原圖           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去馬賽圖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5" y="1825625"/>
            <a:ext cx="4351338" cy="4351338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2" y="1825625"/>
            <a:ext cx="44035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74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112</Words>
  <Application>Microsoft Office PowerPoint</Application>
  <PresentationFormat>寬螢幕</PresentationFormat>
  <Paragraphs>20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新細明體</vt:lpstr>
      <vt:lpstr>標楷體</vt:lpstr>
      <vt:lpstr>Arial</vt:lpstr>
      <vt:lpstr>Calibri</vt:lpstr>
      <vt:lpstr>Calibri Light</vt:lpstr>
      <vt:lpstr>Office 佈景主題</vt:lpstr>
      <vt:lpstr>程式結果</vt:lpstr>
      <vt:lpstr>實驗結果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  <vt:lpstr>          原圖              去馬賽圖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程式結果</dc:title>
  <dc:creator>USER</dc:creator>
  <cp:lastModifiedBy>USER</cp:lastModifiedBy>
  <cp:revision>4</cp:revision>
  <dcterms:created xsi:type="dcterms:W3CDTF">2020-06-09T03:38:03Z</dcterms:created>
  <dcterms:modified xsi:type="dcterms:W3CDTF">2020-06-09T04:08:52Z</dcterms:modified>
</cp:coreProperties>
</file>